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F82833-CBDC-4EDD-8A13-22C8F2301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D91CC1-CA8B-462F-8FCC-CDB19E2F8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ECECE2-A3FB-4179-A883-67010B9E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993592-3FC0-48DD-BB3B-08AB0201E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75CAFA-C6AA-40B8-8F31-7DA660E37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183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F73E5-FBD5-4508-A175-55125F6CA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066C0B-7A20-4F28-8DC0-1ED59EC5A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D4DC5B-78A3-49EA-8E87-EBBB6C1C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065F73-EF49-4D7A-AE93-49694BEB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403305-5027-4CC9-957A-35E4075E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427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7749C4A-3363-4205-AC1C-C68BE52D2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DA31A4-2D39-46B7-9E8F-882AE930E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991ADF-7B78-4536-A65B-7DCCF7C7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25076D-01E4-4C54-96EF-F82952062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FA1372-3D1D-400F-BB08-5B4239E05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5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DAEC7-20F3-41DA-8B8C-6159214A5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401BFB-AD3C-429B-9645-F04D972B1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A63225-6F10-4ECD-9816-CE0DB2365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B8E86D-3AB2-4AF4-8AAD-7B172283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46DD46-278B-4B3D-8913-106AA87CB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232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BC38E-0D7D-49C0-B1ED-C9428145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157003-6761-4C7E-9D72-B8A4A8A19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6E9424-B5FA-4739-BDF6-186BF8278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D776E6-399C-4234-8434-B50696095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296A0B-D0CB-4401-A21B-C4F637939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03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23820-EC6F-437B-89B6-E70C65C97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F8D249-BB0B-452B-9902-E9E91E1D0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E124D0-119F-4F35-9C44-9A6A5CDB2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418342-E3B7-4357-AC7F-DDF70CB6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877819-B489-48D2-A582-6FEF21C0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50D185-E7AA-4D9C-9F6E-945BD2341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5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F2E9D-8254-45CD-B5BE-8BC2A0F2B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5BA05E-1EAB-4D2F-B615-B2A4BE71B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96568E-EF9A-439E-A56B-9F0688958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CC4EF3A-1E27-4B4C-A3A4-7ED6AB287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8CA126-6D96-43F1-BE83-D923A79067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348426-D6D4-4649-BC79-59899245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C937AC-2356-4870-BA52-86E10E1F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6C8043F-BB5D-4B9A-92B6-7E34D2E7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727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54F9A-487E-4726-90DB-F845A82A7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56B7B2-4DC1-462A-8A97-9D5561571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37B52E-A4AC-42C0-A8C8-F68B31BF1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70DB2C-8817-4223-9F83-9E95C788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547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7794B9-30F2-4134-AF3E-11806666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C3C3B7-6CD9-47F6-80E7-1BF0771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412A57-BD2C-4C65-815A-C2B029717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132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799DA-07BA-4D21-809A-A31FD46D3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CECA39-B006-4342-A91E-23C1BC3B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8B78BE-193E-4BE3-8A7F-35D2D9281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0BAE6A-DA38-4325-ADBB-D5777C5A5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AC62EC-E7DA-4A3D-9221-7B0BF59C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DAA1AA-31F5-4790-B7CD-8C31715C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832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9ADB3-0B89-45A5-AD5F-BD338CCD7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246136A-8EE3-4DD3-AC59-C3533AE67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96CFC2-FCA6-4538-A0F8-ADDBD8B5A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A3A837-5336-42AA-8CB1-181185F4C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368326-B3B1-44C1-984C-01EF7900C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1C7844-0FE6-4087-A7F8-9D76B4669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644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58F99BB-4DEB-4595-A7EB-5A6C5BDF2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DA66D8-D44A-401E-8509-08A76BA8F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1C56A1-D724-4BC0-A7B7-8FB2828C8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615F-CB05-46D2-999B-E4B2474E15D9}" type="datetimeFigureOut">
              <a:rPr lang="es-MX" smtClean="0"/>
              <a:t>05/04/2019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9F23BC-869F-4DB1-B8FB-381A8E2DD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156B44-1AEA-4D9C-90C5-A404159E2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205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6" name="Conector recto 185">
            <a:extLst>
              <a:ext uri="{FF2B5EF4-FFF2-40B4-BE49-F238E27FC236}">
                <a16:creationId xmlns:a16="http://schemas.microsoft.com/office/drawing/2014/main" id="{F33D4F70-9A71-4085-9E4E-DEFC6F9B349E}"/>
              </a:ext>
            </a:extLst>
          </p:cNvPr>
          <p:cNvCxnSpPr>
            <a:cxnSpLocks/>
          </p:cNvCxnSpPr>
          <p:nvPr/>
        </p:nvCxnSpPr>
        <p:spPr>
          <a:xfrm>
            <a:off x="1918518" y="6020566"/>
            <a:ext cx="827711" cy="5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0" name="Conector recto 179">
            <a:extLst>
              <a:ext uri="{FF2B5EF4-FFF2-40B4-BE49-F238E27FC236}">
                <a16:creationId xmlns:a16="http://schemas.microsoft.com/office/drawing/2014/main" id="{79EA9251-8B03-4585-BC86-0A1E7B5E3853}"/>
              </a:ext>
            </a:extLst>
          </p:cNvPr>
          <p:cNvCxnSpPr>
            <a:cxnSpLocks/>
          </p:cNvCxnSpPr>
          <p:nvPr/>
        </p:nvCxnSpPr>
        <p:spPr>
          <a:xfrm>
            <a:off x="5033945" y="4278653"/>
            <a:ext cx="3" cy="1437844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7" name="Conector recto 176">
            <a:extLst>
              <a:ext uri="{FF2B5EF4-FFF2-40B4-BE49-F238E27FC236}">
                <a16:creationId xmlns:a16="http://schemas.microsoft.com/office/drawing/2014/main" id="{63A3F022-1AD7-466C-BA91-37888E71C31C}"/>
              </a:ext>
            </a:extLst>
          </p:cNvPr>
          <p:cNvCxnSpPr/>
          <p:nvPr/>
        </p:nvCxnSpPr>
        <p:spPr>
          <a:xfrm>
            <a:off x="1550498" y="6239820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4" name="Conector recto 173">
            <a:extLst>
              <a:ext uri="{FF2B5EF4-FFF2-40B4-BE49-F238E27FC236}">
                <a16:creationId xmlns:a16="http://schemas.microsoft.com/office/drawing/2014/main" id="{B31E08A8-88D6-4DB5-BAF1-6B8B22B4FEE2}"/>
              </a:ext>
            </a:extLst>
          </p:cNvPr>
          <p:cNvCxnSpPr>
            <a:cxnSpLocks/>
          </p:cNvCxnSpPr>
          <p:nvPr/>
        </p:nvCxnSpPr>
        <p:spPr>
          <a:xfrm>
            <a:off x="3616036" y="6020571"/>
            <a:ext cx="768703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2" name="Conector recto 171">
            <a:extLst>
              <a:ext uri="{FF2B5EF4-FFF2-40B4-BE49-F238E27FC236}">
                <a16:creationId xmlns:a16="http://schemas.microsoft.com/office/drawing/2014/main" id="{76020CB3-D8C1-4398-996C-FA9DB46D6064}"/>
              </a:ext>
            </a:extLst>
          </p:cNvPr>
          <p:cNvCxnSpPr/>
          <p:nvPr/>
        </p:nvCxnSpPr>
        <p:spPr>
          <a:xfrm>
            <a:off x="1550500" y="5366981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7" name="Conector recto 166">
            <a:extLst>
              <a:ext uri="{FF2B5EF4-FFF2-40B4-BE49-F238E27FC236}">
                <a16:creationId xmlns:a16="http://schemas.microsoft.com/office/drawing/2014/main" id="{E87EFF61-B6D8-4375-B8D9-91F0E25AC6FA}"/>
              </a:ext>
            </a:extLst>
          </p:cNvPr>
          <p:cNvCxnSpPr>
            <a:cxnSpLocks/>
          </p:cNvCxnSpPr>
          <p:nvPr/>
        </p:nvCxnSpPr>
        <p:spPr>
          <a:xfrm>
            <a:off x="2098632" y="4981475"/>
            <a:ext cx="459579" cy="11343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6" name="Conector recto 125">
            <a:extLst>
              <a:ext uri="{FF2B5EF4-FFF2-40B4-BE49-F238E27FC236}">
                <a16:creationId xmlns:a16="http://schemas.microsoft.com/office/drawing/2014/main" id="{B6C1393B-B962-480F-AD75-6D50D5AE663A}"/>
              </a:ext>
            </a:extLst>
          </p:cNvPr>
          <p:cNvCxnSpPr>
            <a:cxnSpLocks/>
          </p:cNvCxnSpPr>
          <p:nvPr/>
        </p:nvCxnSpPr>
        <p:spPr>
          <a:xfrm flipV="1">
            <a:off x="3356011" y="4419592"/>
            <a:ext cx="0" cy="49482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8" name="Conector recto 127">
            <a:extLst>
              <a:ext uri="{FF2B5EF4-FFF2-40B4-BE49-F238E27FC236}">
                <a16:creationId xmlns:a16="http://schemas.microsoft.com/office/drawing/2014/main" id="{B1DD5E20-1D9E-4F0C-A688-830A087833D7}"/>
              </a:ext>
            </a:extLst>
          </p:cNvPr>
          <p:cNvCxnSpPr/>
          <p:nvPr/>
        </p:nvCxnSpPr>
        <p:spPr>
          <a:xfrm>
            <a:off x="1559028" y="761193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9" name="Conector recto 128">
            <a:extLst>
              <a:ext uri="{FF2B5EF4-FFF2-40B4-BE49-F238E27FC236}">
                <a16:creationId xmlns:a16="http://schemas.microsoft.com/office/drawing/2014/main" id="{3E452BFE-2ED9-4248-B5C9-29CDDCBF6D32}"/>
              </a:ext>
            </a:extLst>
          </p:cNvPr>
          <p:cNvCxnSpPr/>
          <p:nvPr/>
        </p:nvCxnSpPr>
        <p:spPr>
          <a:xfrm>
            <a:off x="1574800" y="1588186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617EA9C3-CB31-4262-9DFB-BFB5A715F7F8}"/>
              </a:ext>
            </a:extLst>
          </p:cNvPr>
          <p:cNvCxnSpPr/>
          <p:nvPr/>
        </p:nvCxnSpPr>
        <p:spPr>
          <a:xfrm>
            <a:off x="1552575" y="2442261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1" name="Conector recto 130">
            <a:extLst>
              <a:ext uri="{FF2B5EF4-FFF2-40B4-BE49-F238E27FC236}">
                <a16:creationId xmlns:a16="http://schemas.microsoft.com/office/drawing/2014/main" id="{418CEB54-AEC5-4362-942C-A0F420E627A4}"/>
              </a:ext>
            </a:extLst>
          </p:cNvPr>
          <p:cNvCxnSpPr/>
          <p:nvPr/>
        </p:nvCxnSpPr>
        <p:spPr>
          <a:xfrm>
            <a:off x="1555750" y="3354254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2" name="Conector recto 131">
            <a:extLst>
              <a:ext uri="{FF2B5EF4-FFF2-40B4-BE49-F238E27FC236}">
                <a16:creationId xmlns:a16="http://schemas.microsoft.com/office/drawing/2014/main" id="{DEB5258A-1F6F-4FFA-A728-0F6D799A2481}"/>
              </a:ext>
            </a:extLst>
          </p:cNvPr>
          <p:cNvCxnSpPr/>
          <p:nvPr/>
        </p:nvCxnSpPr>
        <p:spPr>
          <a:xfrm>
            <a:off x="1562579" y="4228626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7" name="Conector recto 136">
            <a:extLst>
              <a:ext uri="{FF2B5EF4-FFF2-40B4-BE49-F238E27FC236}">
                <a16:creationId xmlns:a16="http://schemas.microsoft.com/office/drawing/2014/main" id="{914B5322-1540-493F-96CD-C713A05B2B2A}"/>
              </a:ext>
            </a:extLst>
          </p:cNvPr>
          <p:cNvCxnSpPr>
            <a:cxnSpLocks/>
          </p:cNvCxnSpPr>
          <p:nvPr/>
        </p:nvCxnSpPr>
        <p:spPr>
          <a:xfrm>
            <a:off x="3329845" y="6193803"/>
            <a:ext cx="13431" cy="402121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38" name="Grupo 137">
            <a:extLst>
              <a:ext uri="{FF2B5EF4-FFF2-40B4-BE49-F238E27FC236}">
                <a16:creationId xmlns:a16="http://schemas.microsoft.com/office/drawing/2014/main" id="{13977184-1EE7-4945-A9EB-DB0E4D2080AB}"/>
              </a:ext>
            </a:extLst>
          </p:cNvPr>
          <p:cNvGrpSpPr/>
          <p:nvPr/>
        </p:nvGrpSpPr>
        <p:grpSpPr>
          <a:xfrm>
            <a:off x="972029" y="556311"/>
            <a:ext cx="2871310" cy="6225351"/>
            <a:chOff x="83028" y="76200"/>
            <a:chExt cx="2871310" cy="6225351"/>
          </a:xfrm>
        </p:grpSpPr>
        <p:sp>
          <p:nvSpPr>
            <p:cNvPr id="139" name="Diagrama de flujo: proceso alternativo 138">
              <a:extLst>
                <a:ext uri="{FF2B5EF4-FFF2-40B4-BE49-F238E27FC236}">
                  <a16:creationId xmlns:a16="http://schemas.microsoft.com/office/drawing/2014/main" id="{9C51D1BF-C1FD-4134-9204-686EFBBD946B}"/>
                </a:ext>
              </a:extLst>
            </p:cNvPr>
            <p:cNvSpPr/>
            <p:nvPr/>
          </p:nvSpPr>
          <p:spPr>
            <a:xfrm>
              <a:off x="114300" y="76200"/>
              <a:ext cx="1123950" cy="25717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9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INICIO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40" name="Rectángulo 139">
              <a:extLst>
                <a:ext uri="{FF2B5EF4-FFF2-40B4-BE49-F238E27FC236}">
                  <a16:creationId xmlns:a16="http://schemas.microsoft.com/office/drawing/2014/main" id="{F02CC680-6726-4BFE-9DDE-23BA516112FB}"/>
                </a:ext>
              </a:extLst>
            </p:cNvPr>
            <p:cNvSpPr/>
            <p:nvPr/>
          </p:nvSpPr>
          <p:spPr>
            <a:xfrm>
              <a:off x="104775" y="581025"/>
              <a:ext cx="1152525" cy="590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SE GESTIONA CAMPAMENTO RECREATIVO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41" name="Rectángulo 140">
              <a:extLst>
                <a:ext uri="{FF2B5EF4-FFF2-40B4-BE49-F238E27FC236}">
                  <a16:creationId xmlns:a16="http://schemas.microsoft.com/office/drawing/2014/main" id="{F79BBECE-CDB1-4F92-A569-D7ECE31A60F7}"/>
                </a:ext>
              </a:extLst>
            </p:cNvPr>
            <p:cNvSpPr/>
            <p:nvPr/>
          </p:nvSpPr>
          <p:spPr>
            <a:xfrm>
              <a:off x="94265" y="1428750"/>
              <a:ext cx="1152525" cy="590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 dirty="0">
                  <a:latin typeface="Arial" panose="020B0604020202020204" pitchFamily="34" charset="0"/>
                  <a:ea typeface="Arial" panose="020B0604020202020204" pitchFamily="34" charset="0"/>
                </a:rPr>
                <a:t>SE DA AUTORIZACIÓN EN LOS TRES NIVELES DE GOBIERNO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47" name="Rectángulo 146">
              <a:extLst>
                <a:ext uri="{FF2B5EF4-FFF2-40B4-BE49-F238E27FC236}">
                  <a16:creationId xmlns:a16="http://schemas.microsoft.com/office/drawing/2014/main" id="{DB2F474A-72FD-422B-BCC1-3C7AF9D5E8AA}"/>
                </a:ext>
              </a:extLst>
            </p:cNvPr>
            <p:cNvSpPr/>
            <p:nvPr/>
          </p:nvSpPr>
          <p:spPr>
            <a:xfrm>
              <a:off x="83028" y="2311953"/>
              <a:ext cx="1152525" cy="590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 dirty="0">
                  <a:latin typeface="Arial" panose="020B0604020202020204" pitchFamily="34" charset="0"/>
                  <a:ea typeface="Arial" panose="020B0604020202020204" pitchFamily="34" charset="0"/>
                </a:rPr>
                <a:t>SE HACE INVITACIÓN A LAS ESCUELAS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56" name="Rectángulo: esquina doblada 155">
              <a:extLst>
                <a:ext uri="{FF2B5EF4-FFF2-40B4-BE49-F238E27FC236}">
                  <a16:creationId xmlns:a16="http://schemas.microsoft.com/office/drawing/2014/main" id="{15D2F855-F7D3-458A-A310-058A0AAD2FBD}"/>
                </a:ext>
              </a:extLst>
            </p:cNvPr>
            <p:cNvSpPr/>
            <p:nvPr/>
          </p:nvSpPr>
          <p:spPr>
            <a:xfrm>
              <a:off x="1954213" y="5267125"/>
              <a:ext cx="1000125" cy="542925"/>
            </a:xfrm>
            <a:prstGeom prst="foldedCorner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 dirty="0">
                  <a:latin typeface="Arial" panose="020B0604020202020204" pitchFamily="34" charset="0"/>
                  <a:ea typeface="Arial" panose="020B0604020202020204" pitchFamily="34" charset="0"/>
                </a:rPr>
                <a:t>ELABORACIÓN DE REPORTE DE ACAMPANTES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A03003C3-AC29-49FF-B808-E5D6C3FDF35B}"/>
                </a:ext>
              </a:extLst>
            </p:cNvPr>
            <p:cNvSpPr/>
            <p:nvPr/>
          </p:nvSpPr>
          <p:spPr>
            <a:xfrm>
              <a:off x="480718" y="5930076"/>
              <a:ext cx="381000" cy="371475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1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A</a:t>
              </a: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A6554E8E-3012-486F-ACB6-BEEEA1CB6CF2}"/>
                </a:ext>
              </a:extLst>
            </p:cNvPr>
            <p:cNvSpPr/>
            <p:nvPr/>
          </p:nvSpPr>
          <p:spPr>
            <a:xfrm>
              <a:off x="2250344" y="5912283"/>
              <a:ext cx="381000" cy="371475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1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A</a:t>
              </a:r>
            </a:p>
          </p:txBody>
        </p:sp>
      </p:grpSp>
      <p:cxnSp>
        <p:nvCxnSpPr>
          <p:cNvPr id="160" name="Conector recto 159">
            <a:extLst>
              <a:ext uri="{FF2B5EF4-FFF2-40B4-BE49-F238E27FC236}">
                <a16:creationId xmlns:a16="http://schemas.microsoft.com/office/drawing/2014/main" id="{7E2C8F8E-FA7E-46AA-8E79-7DC3493351A5}"/>
              </a:ext>
            </a:extLst>
          </p:cNvPr>
          <p:cNvCxnSpPr>
            <a:cxnSpLocks/>
          </p:cNvCxnSpPr>
          <p:nvPr/>
        </p:nvCxnSpPr>
        <p:spPr>
          <a:xfrm>
            <a:off x="3954056" y="4097011"/>
            <a:ext cx="430683" cy="1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F60E73DF-C881-4500-A4D7-366B4E55269B}"/>
              </a:ext>
            </a:extLst>
          </p:cNvPr>
          <p:cNvSpPr txBox="1"/>
          <p:nvPr/>
        </p:nvSpPr>
        <p:spPr>
          <a:xfrm>
            <a:off x="687468" y="85510"/>
            <a:ext cx="5602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DIAGRAMA CAMPAMENTOS RECREATIVOS</a:t>
            </a:r>
          </a:p>
        </p:txBody>
      </p:sp>
      <p:sp>
        <p:nvSpPr>
          <p:cNvPr id="162" name="Cuadro de texto 2">
            <a:extLst>
              <a:ext uri="{FF2B5EF4-FFF2-40B4-BE49-F238E27FC236}">
                <a16:creationId xmlns:a16="http://schemas.microsoft.com/office/drawing/2014/main" id="{BA7FD48C-198C-4C6B-B96D-43F0F09F5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116" y="5247468"/>
            <a:ext cx="298538" cy="241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s-MX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SI</a:t>
            </a:r>
            <a:endParaRPr lang="es-MX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3" name="Cuadro de texto 2">
            <a:extLst>
              <a:ext uri="{FF2B5EF4-FFF2-40B4-BE49-F238E27FC236}">
                <a16:creationId xmlns:a16="http://schemas.microsoft.com/office/drawing/2014/main" id="{96BA7D4B-F485-4256-B4A8-004EE78BF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6122" y="4572617"/>
            <a:ext cx="3714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s-MX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endParaRPr lang="es-MX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4" name="Rectángulo 163">
            <a:extLst>
              <a:ext uri="{FF2B5EF4-FFF2-40B4-BE49-F238E27FC236}">
                <a16:creationId xmlns:a16="http://schemas.microsoft.com/office/drawing/2014/main" id="{17B03342-4B07-48B2-BB36-58D3C4004B7D}"/>
              </a:ext>
            </a:extLst>
          </p:cNvPr>
          <p:cNvSpPr/>
          <p:nvPr/>
        </p:nvSpPr>
        <p:spPr>
          <a:xfrm>
            <a:off x="977288" y="3690697"/>
            <a:ext cx="1152525" cy="590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800" dirty="0">
                <a:latin typeface="Arial" panose="020B0604020202020204" pitchFamily="34" charset="0"/>
                <a:ea typeface="Arial" panose="020B0604020202020204" pitchFamily="34" charset="0"/>
              </a:rPr>
              <a:t>SE ENTREGA LISTADO DE REQUISITOS</a:t>
            </a:r>
            <a:endParaRPr lang="es-MX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5" name="Rombo 164">
            <a:extLst>
              <a:ext uri="{FF2B5EF4-FFF2-40B4-BE49-F238E27FC236}">
                <a16:creationId xmlns:a16="http://schemas.microsoft.com/office/drawing/2014/main" id="{D5F53159-32CB-477B-BB7F-891ADC7293D7}"/>
              </a:ext>
            </a:extLst>
          </p:cNvPr>
          <p:cNvSpPr/>
          <p:nvPr/>
        </p:nvSpPr>
        <p:spPr>
          <a:xfrm>
            <a:off x="930867" y="4514618"/>
            <a:ext cx="1238235" cy="915873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7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s-MX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6" name="Cuadro de texto 2">
            <a:extLst>
              <a:ext uri="{FF2B5EF4-FFF2-40B4-BE49-F238E27FC236}">
                <a16:creationId xmlns:a16="http://schemas.microsoft.com/office/drawing/2014/main" id="{581B5268-9977-402E-AED5-263D16D95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101" y="4644348"/>
            <a:ext cx="88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¿CUMPLE CON TODOS LOS REQUISITOS? </a:t>
            </a:r>
            <a:endParaRPr lang="es-MX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1" name="Rectángulo: esquinas diagonales redondeadas 170">
            <a:extLst>
              <a:ext uri="{FF2B5EF4-FFF2-40B4-BE49-F238E27FC236}">
                <a16:creationId xmlns:a16="http://schemas.microsoft.com/office/drawing/2014/main" id="{6FA002C0-9BC6-47BC-A61E-16012A146573}"/>
              </a:ext>
            </a:extLst>
          </p:cNvPr>
          <p:cNvSpPr/>
          <p:nvPr/>
        </p:nvSpPr>
        <p:spPr>
          <a:xfrm>
            <a:off x="2655196" y="4743573"/>
            <a:ext cx="1409700" cy="46672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700" dirty="0">
                <a:latin typeface="Arial" panose="020B0604020202020204" pitchFamily="34" charset="0"/>
                <a:ea typeface="Arial" panose="020B0604020202020204" pitchFamily="34" charset="0"/>
              </a:rPr>
              <a:t>LISTA DE ESPERA</a:t>
            </a:r>
            <a:endParaRPr lang="es-MX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3" name="Rectángulo 172">
            <a:extLst>
              <a:ext uri="{FF2B5EF4-FFF2-40B4-BE49-F238E27FC236}">
                <a16:creationId xmlns:a16="http://schemas.microsoft.com/office/drawing/2014/main" id="{9F4AA5FB-420B-4C4B-860D-149B82B9F46F}"/>
              </a:ext>
            </a:extLst>
          </p:cNvPr>
          <p:cNvSpPr/>
          <p:nvPr/>
        </p:nvSpPr>
        <p:spPr>
          <a:xfrm>
            <a:off x="994632" y="5716497"/>
            <a:ext cx="1152525" cy="590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REGISTRO EXITOSO. </a:t>
            </a:r>
            <a:r>
              <a:rPr lang="es-MX" sz="800" dirty="0">
                <a:latin typeface="Arial" panose="020B0604020202020204" pitchFamily="34" charset="0"/>
                <a:ea typeface="Arial" panose="020B0604020202020204" pitchFamily="34" charset="0"/>
              </a:rPr>
              <a:t>PARA CAMPAMENTO</a:t>
            </a:r>
            <a:endParaRPr lang="es-MX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5" name="Diagrama de flujo: proceso alternativo 174">
            <a:extLst>
              <a:ext uri="{FF2B5EF4-FFF2-40B4-BE49-F238E27FC236}">
                <a16:creationId xmlns:a16="http://schemas.microsoft.com/office/drawing/2014/main" id="{77017173-DC59-408A-BBBA-406D98199598}"/>
              </a:ext>
            </a:extLst>
          </p:cNvPr>
          <p:cNvSpPr/>
          <p:nvPr/>
        </p:nvSpPr>
        <p:spPr>
          <a:xfrm>
            <a:off x="4412817" y="5801495"/>
            <a:ext cx="1238235" cy="43815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9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FIN DEL PROCEDIMIENTO</a:t>
            </a:r>
            <a:endParaRPr lang="es-MX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83" name="Rectángulo: esquinas diagonales redondeadas 182">
            <a:extLst>
              <a:ext uri="{FF2B5EF4-FFF2-40B4-BE49-F238E27FC236}">
                <a16:creationId xmlns:a16="http://schemas.microsoft.com/office/drawing/2014/main" id="{6AD5729E-6282-4840-94A5-21681CA94E85}"/>
              </a:ext>
            </a:extLst>
          </p:cNvPr>
          <p:cNvSpPr/>
          <p:nvPr/>
        </p:nvSpPr>
        <p:spPr>
          <a:xfrm>
            <a:off x="2669049" y="3884586"/>
            <a:ext cx="1409700" cy="46672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7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 ENTREGA DOCUMENTACION</a:t>
            </a:r>
            <a:endParaRPr lang="es-MX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85" name="Rectángulo 184">
            <a:extLst>
              <a:ext uri="{FF2B5EF4-FFF2-40B4-BE49-F238E27FC236}">
                <a16:creationId xmlns:a16="http://schemas.microsoft.com/office/drawing/2014/main" id="{E810E63B-D9D5-4584-8F8A-35ACA84F3CA0}"/>
              </a:ext>
            </a:extLst>
          </p:cNvPr>
          <p:cNvSpPr/>
          <p:nvPr/>
        </p:nvSpPr>
        <p:spPr>
          <a:xfrm>
            <a:off x="4491084" y="3817304"/>
            <a:ext cx="1152525" cy="590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 AGENDA PARA </a:t>
            </a:r>
            <a:r>
              <a:rPr lang="es-MX" sz="800" dirty="0">
                <a:latin typeface="Arial" panose="020B0604020202020204" pitchFamily="34" charset="0"/>
                <a:ea typeface="Arial" panose="020B0604020202020204" pitchFamily="34" charset="0"/>
              </a:rPr>
              <a:t>PRÓXIMO CAMPAMENTO</a:t>
            </a:r>
            <a:endParaRPr lang="es-MX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87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63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NESTOR VAZQUEZ</dc:creator>
  <cp:lastModifiedBy>P.A.M.A.R. Bahía de Banderas</cp:lastModifiedBy>
  <cp:revision>38</cp:revision>
  <dcterms:created xsi:type="dcterms:W3CDTF">2019-04-05T04:17:01Z</dcterms:created>
  <dcterms:modified xsi:type="dcterms:W3CDTF">2019-04-05T14:50:27Z</dcterms:modified>
</cp:coreProperties>
</file>