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F82833-CBDC-4EDD-8A13-22C8F2301A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0D91CC1-CA8B-462F-8FCC-CDB19E2F82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0ECECE2-A3FB-4179-A883-67010B9E8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4615F-CB05-46D2-999B-E4B2474E15D9}" type="datetimeFigureOut">
              <a:rPr lang="es-MX" smtClean="0"/>
              <a:t>08/04/2019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1993592-3FC0-48DD-BB3B-08AB0201E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475CAFA-C6AA-40B8-8F31-7DA660E37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84DF-E190-4AF8-A838-0F6CA14E94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1836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AF73E5-FBD5-4508-A175-55125F6CA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5066C0B-7A20-4F28-8DC0-1ED59EC5AD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7D4DC5B-78A3-49EA-8E87-EBBB6C1CF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4615F-CB05-46D2-999B-E4B2474E15D9}" type="datetimeFigureOut">
              <a:rPr lang="es-MX" smtClean="0"/>
              <a:t>08/04/2019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4065F73-EF49-4D7A-AE93-49694BEB5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F403305-5027-4CC9-957A-35E4075EF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84DF-E190-4AF8-A838-0F6CA14E94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4272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7749C4A-3363-4205-AC1C-C68BE52D24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4DA31A4-2D39-46B7-9E8F-882AE930E0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5991ADF-7B78-4536-A65B-7DCCF7C73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4615F-CB05-46D2-999B-E4B2474E15D9}" type="datetimeFigureOut">
              <a:rPr lang="es-MX" smtClean="0"/>
              <a:t>08/04/2019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025076D-01E4-4C54-96EF-F82952062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9FA1372-3D1D-400F-BB08-5B4239E05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84DF-E190-4AF8-A838-0F6CA14E94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8055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DAEC7-20F3-41DA-8B8C-6159214A5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B401BFB-AD3C-429B-9645-F04D972B17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FA63225-6F10-4ECD-9816-CE0DB2365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4615F-CB05-46D2-999B-E4B2474E15D9}" type="datetimeFigureOut">
              <a:rPr lang="es-MX" smtClean="0"/>
              <a:t>08/04/2019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AB8E86D-3AB2-4AF4-8AAD-7B172283F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246DD46-278B-4B3D-8913-106AA87CB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84DF-E190-4AF8-A838-0F6CA14E94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2327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ABC38E-0D7D-49C0-B1ED-C9428145B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0157003-6761-4C7E-9D72-B8A4A8A196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76E9424-B5FA-4739-BDF6-186BF8278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4615F-CB05-46D2-999B-E4B2474E15D9}" type="datetimeFigureOut">
              <a:rPr lang="es-MX" smtClean="0"/>
              <a:t>08/04/2019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4D776E6-399C-4234-8434-B50696095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9296A0B-D0CB-4401-A21B-C4F637939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84DF-E190-4AF8-A838-0F6CA14E94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9031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023820-EC6F-437B-89B6-E70C65C97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1F8D249-BB0B-452B-9902-E9E91E1D04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8E124D0-119F-4F35-9C44-9A6A5CDB2C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1418342-E3B7-4357-AC7F-DDF70CB64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4615F-CB05-46D2-999B-E4B2474E15D9}" type="datetimeFigureOut">
              <a:rPr lang="es-MX" smtClean="0"/>
              <a:t>08/04/2019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6877819-B489-48D2-A582-6FEF21C0D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150D185-E7AA-4D9C-9F6E-945BD2341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84DF-E190-4AF8-A838-0F6CA14E94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959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CF2E9D-8254-45CD-B5BE-8BC2A0F2B8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45BA05E-1EAB-4D2F-B615-B2A4BE71BC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F96568E-EF9A-439E-A56B-9F0688958D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CC4EF3A-1E27-4B4C-A3A4-7ED6AB2879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E8CA126-6D96-43F1-BE83-D923A79067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1348426-D6D4-4649-BC79-598992451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4615F-CB05-46D2-999B-E4B2474E15D9}" type="datetimeFigureOut">
              <a:rPr lang="es-MX" smtClean="0"/>
              <a:t>08/04/2019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6C937AC-2356-4870-BA52-86E10E1F8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6C8043F-BB5D-4B9A-92B6-7E34D2E7B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84DF-E190-4AF8-A838-0F6CA14E94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7278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F54F9A-487E-4726-90DB-F845A82A7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556B7B2-4DC1-462A-8A97-9D5561571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4615F-CB05-46D2-999B-E4B2474E15D9}" type="datetimeFigureOut">
              <a:rPr lang="es-MX" smtClean="0"/>
              <a:t>08/04/2019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037B52E-A4AC-42C0-A8C8-F68B31BF1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770DB2C-8817-4223-9F83-9E95C7880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84DF-E190-4AF8-A838-0F6CA14E94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45474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E7794B9-30F2-4134-AF3E-118066662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4615F-CB05-46D2-999B-E4B2474E15D9}" type="datetimeFigureOut">
              <a:rPr lang="es-MX" smtClean="0"/>
              <a:t>08/04/2019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0C3C3B7-6CD9-47F6-80E7-1BF077164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6412A57-BD2C-4C65-815A-C2B029717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84DF-E190-4AF8-A838-0F6CA14E94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21322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F799DA-07BA-4D21-809A-A31FD46D3D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ACECA39-B006-4342-A91E-23C1BC3BB9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38B78BE-193E-4BE3-8A7F-35D2D9281C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50BAE6A-DA38-4325-ADBB-D5777C5A5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4615F-CB05-46D2-999B-E4B2474E15D9}" type="datetimeFigureOut">
              <a:rPr lang="es-MX" smtClean="0"/>
              <a:t>08/04/2019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0AC62EC-E7DA-4A3D-9221-7B0BF59C0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0DAA1AA-31F5-4790-B7CD-8C31715C3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84DF-E190-4AF8-A838-0F6CA14E94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48328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F9ADB3-0B89-45A5-AD5F-BD338CCD7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246136A-8EE3-4DD3-AC59-C3533AE679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996CFC2-FCA6-4538-A0F8-ADDBD8B5A8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3A3A837-5336-42AA-8CB1-181185F4C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4615F-CB05-46D2-999B-E4B2474E15D9}" type="datetimeFigureOut">
              <a:rPr lang="es-MX" smtClean="0"/>
              <a:t>08/04/2019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A368326-B3B1-44C1-984C-01EF7900C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B1C7844-0FE6-4087-A7F8-9D76B4669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84DF-E190-4AF8-A838-0F6CA14E94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86445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58F99BB-4DEB-4595-A7EB-5A6C5BDF26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DDA66D8-D44A-401E-8509-08A76BA8F5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61C56A1-D724-4BC0-A7B7-8FB2828C8A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4615F-CB05-46D2-999B-E4B2474E15D9}" type="datetimeFigureOut">
              <a:rPr lang="es-MX" smtClean="0"/>
              <a:t>08/04/2019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A9F23BC-869F-4DB1-B8FB-381A8E2DD0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6156B44-1AEA-4D9C-90C5-A404159E21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AB84DF-E190-4AF8-A838-0F6CA14E94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2059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" name="Conector recto 41">
            <a:extLst>
              <a:ext uri="{FF2B5EF4-FFF2-40B4-BE49-F238E27FC236}">
                <a16:creationId xmlns:a16="http://schemas.microsoft.com/office/drawing/2014/main" id="{22659033-704E-4A85-B57B-185430980C72}"/>
              </a:ext>
            </a:extLst>
          </p:cNvPr>
          <p:cNvCxnSpPr>
            <a:cxnSpLocks/>
            <a:endCxn id="116" idx="3"/>
          </p:cNvCxnSpPr>
          <p:nvPr/>
        </p:nvCxnSpPr>
        <p:spPr>
          <a:xfrm flipH="1" flipV="1">
            <a:off x="5615953" y="4430037"/>
            <a:ext cx="334400" cy="13100"/>
          </a:xfrm>
          <a:prstGeom prst="line">
            <a:avLst/>
          </a:prstGeom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25" name="Conector recto 124">
            <a:extLst>
              <a:ext uri="{FF2B5EF4-FFF2-40B4-BE49-F238E27FC236}">
                <a16:creationId xmlns:a16="http://schemas.microsoft.com/office/drawing/2014/main" id="{48279C81-ABCF-47F8-95B1-1C66BE462437}"/>
              </a:ext>
            </a:extLst>
          </p:cNvPr>
          <p:cNvCxnSpPr>
            <a:cxnSpLocks/>
          </p:cNvCxnSpPr>
          <p:nvPr/>
        </p:nvCxnSpPr>
        <p:spPr>
          <a:xfrm flipV="1">
            <a:off x="3243048" y="2782819"/>
            <a:ext cx="4246" cy="360046"/>
          </a:xfrm>
          <a:prstGeom prst="line">
            <a:avLst/>
          </a:prstGeom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30" name="Conector recto 129">
            <a:extLst>
              <a:ext uri="{FF2B5EF4-FFF2-40B4-BE49-F238E27FC236}">
                <a16:creationId xmlns:a16="http://schemas.microsoft.com/office/drawing/2014/main" id="{A3A8E172-CB7A-450C-A0E7-778392B15214}"/>
              </a:ext>
            </a:extLst>
          </p:cNvPr>
          <p:cNvCxnSpPr>
            <a:cxnSpLocks/>
          </p:cNvCxnSpPr>
          <p:nvPr/>
        </p:nvCxnSpPr>
        <p:spPr>
          <a:xfrm>
            <a:off x="3245171" y="1450801"/>
            <a:ext cx="0" cy="790575"/>
          </a:xfrm>
          <a:prstGeom prst="line">
            <a:avLst/>
          </a:prstGeom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22" name="Conector recto 121">
            <a:extLst>
              <a:ext uri="{FF2B5EF4-FFF2-40B4-BE49-F238E27FC236}">
                <a16:creationId xmlns:a16="http://schemas.microsoft.com/office/drawing/2014/main" id="{8594CE1B-5F3D-4FF5-8B40-4A990DD1358B}"/>
              </a:ext>
            </a:extLst>
          </p:cNvPr>
          <p:cNvCxnSpPr/>
          <p:nvPr/>
        </p:nvCxnSpPr>
        <p:spPr>
          <a:xfrm rot="16200000">
            <a:off x="2301120" y="3203880"/>
            <a:ext cx="0" cy="352425"/>
          </a:xfrm>
          <a:prstGeom prst="line">
            <a:avLst/>
          </a:prstGeom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75" name="Conector recto 74">
            <a:extLst>
              <a:ext uri="{FF2B5EF4-FFF2-40B4-BE49-F238E27FC236}">
                <a16:creationId xmlns:a16="http://schemas.microsoft.com/office/drawing/2014/main" id="{104A73A0-6660-40F0-9445-01ACFF90A858}"/>
              </a:ext>
            </a:extLst>
          </p:cNvPr>
          <p:cNvCxnSpPr/>
          <p:nvPr/>
        </p:nvCxnSpPr>
        <p:spPr>
          <a:xfrm>
            <a:off x="1559028" y="941308"/>
            <a:ext cx="0" cy="266700"/>
          </a:xfrm>
          <a:prstGeom prst="line">
            <a:avLst/>
          </a:prstGeom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76" name="Conector recto 75">
            <a:extLst>
              <a:ext uri="{FF2B5EF4-FFF2-40B4-BE49-F238E27FC236}">
                <a16:creationId xmlns:a16="http://schemas.microsoft.com/office/drawing/2014/main" id="{5AF671D9-7CD0-4DDF-8B4C-B3C23551DF3D}"/>
              </a:ext>
            </a:extLst>
          </p:cNvPr>
          <p:cNvCxnSpPr/>
          <p:nvPr/>
        </p:nvCxnSpPr>
        <p:spPr>
          <a:xfrm>
            <a:off x="1574800" y="1768301"/>
            <a:ext cx="0" cy="266700"/>
          </a:xfrm>
          <a:prstGeom prst="line">
            <a:avLst/>
          </a:prstGeom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77" name="Conector recto 76">
            <a:extLst>
              <a:ext uri="{FF2B5EF4-FFF2-40B4-BE49-F238E27FC236}">
                <a16:creationId xmlns:a16="http://schemas.microsoft.com/office/drawing/2014/main" id="{04274696-FE5F-4EB4-814A-36979859E722}"/>
              </a:ext>
            </a:extLst>
          </p:cNvPr>
          <p:cNvCxnSpPr/>
          <p:nvPr/>
        </p:nvCxnSpPr>
        <p:spPr>
          <a:xfrm>
            <a:off x="1552575" y="2622376"/>
            <a:ext cx="0" cy="266700"/>
          </a:xfrm>
          <a:prstGeom prst="line">
            <a:avLst/>
          </a:prstGeom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78" name="Conector recto 77">
            <a:extLst>
              <a:ext uri="{FF2B5EF4-FFF2-40B4-BE49-F238E27FC236}">
                <a16:creationId xmlns:a16="http://schemas.microsoft.com/office/drawing/2014/main" id="{A0112590-2643-457B-BEFE-F9FBDF2E7E81}"/>
              </a:ext>
            </a:extLst>
          </p:cNvPr>
          <p:cNvCxnSpPr>
            <a:cxnSpLocks/>
          </p:cNvCxnSpPr>
          <p:nvPr/>
        </p:nvCxnSpPr>
        <p:spPr>
          <a:xfrm flipV="1">
            <a:off x="1570038" y="3841576"/>
            <a:ext cx="0" cy="624703"/>
          </a:xfrm>
          <a:prstGeom prst="line">
            <a:avLst/>
          </a:prstGeom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0" name="Conector recto 79">
            <a:extLst>
              <a:ext uri="{FF2B5EF4-FFF2-40B4-BE49-F238E27FC236}">
                <a16:creationId xmlns:a16="http://schemas.microsoft.com/office/drawing/2014/main" id="{648F448B-2DD4-4C24-B765-75CB4D0BE6CD}"/>
              </a:ext>
            </a:extLst>
          </p:cNvPr>
          <p:cNvCxnSpPr/>
          <p:nvPr/>
        </p:nvCxnSpPr>
        <p:spPr>
          <a:xfrm>
            <a:off x="5092256" y="1740029"/>
            <a:ext cx="0" cy="266700"/>
          </a:xfrm>
          <a:prstGeom prst="line">
            <a:avLst/>
          </a:prstGeom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1" name="Conector recto 80">
            <a:extLst>
              <a:ext uri="{FF2B5EF4-FFF2-40B4-BE49-F238E27FC236}">
                <a16:creationId xmlns:a16="http://schemas.microsoft.com/office/drawing/2014/main" id="{14A7BE1C-446B-45A9-8240-302D1FC59302}"/>
              </a:ext>
            </a:extLst>
          </p:cNvPr>
          <p:cNvCxnSpPr>
            <a:cxnSpLocks/>
          </p:cNvCxnSpPr>
          <p:nvPr/>
        </p:nvCxnSpPr>
        <p:spPr>
          <a:xfrm>
            <a:off x="5645395" y="2413558"/>
            <a:ext cx="293384" cy="2257"/>
          </a:xfrm>
          <a:prstGeom prst="line">
            <a:avLst/>
          </a:prstGeom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2" name="Conector recto 81">
            <a:extLst>
              <a:ext uri="{FF2B5EF4-FFF2-40B4-BE49-F238E27FC236}">
                <a16:creationId xmlns:a16="http://schemas.microsoft.com/office/drawing/2014/main" id="{BF80959E-15C6-4C8C-BF2C-88BB37008F8B}"/>
              </a:ext>
            </a:extLst>
          </p:cNvPr>
          <p:cNvCxnSpPr/>
          <p:nvPr/>
        </p:nvCxnSpPr>
        <p:spPr>
          <a:xfrm>
            <a:off x="5091429" y="2738948"/>
            <a:ext cx="0" cy="266700"/>
          </a:xfrm>
          <a:prstGeom prst="line">
            <a:avLst/>
          </a:prstGeom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3" name="Conector recto 82">
            <a:extLst>
              <a:ext uri="{FF2B5EF4-FFF2-40B4-BE49-F238E27FC236}">
                <a16:creationId xmlns:a16="http://schemas.microsoft.com/office/drawing/2014/main" id="{CACEDB21-6E2A-4550-A893-11EE88AA522A}"/>
              </a:ext>
            </a:extLst>
          </p:cNvPr>
          <p:cNvCxnSpPr>
            <a:cxnSpLocks/>
            <a:endCxn id="116" idx="0"/>
          </p:cNvCxnSpPr>
          <p:nvPr/>
        </p:nvCxnSpPr>
        <p:spPr>
          <a:xfrm>
            <a:off x="5105463" y="3625123"/>
            <a:ext cx="10428" cy="533451"/>
          </a:xfrm>
          <a:prstGeom prst="line">
            <a:avLst/>
          </a:prstGeom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4" name="Conector recto 83">
            <a:extLst>
              <a:ext uri="{FF2B5EF4-FFF2-40B4-BE49-F238E27FC236}">
                <a16:creationId xmlns:a16="http://schemas.microsoft.com/office/drawing/2014/main" id="{F6F8D7F5-C45C-4168-B3FC-7B90E311D0F5}"/>
              </a:ext>
            </a:extLst>
          </p:cNvPr>
          <p:cNvCxnSpPr>
            <a:cxnSpLocks/>
            <a:endCxn id="116" idx="1"/>
          </p:cNvCxnSpPr>
          <p:nvPr/>
        </p:nvCxnSpPr>
        <p:spPr>
          <a:xfrm flipV="1">
            <a:off x="3819193" y="4430037"/>
            <a:ext cx="796635" cy="13099"/>
          </a:xfrm>
          <a:prstGeom prst="line">
            <a:avLst/>
          </a:prstGeom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pSp>
        <p:nvGrpSpPr>
          <p:cNvPr id="85" name="Grupo 84">
            <a:extLst>
              <a:ext uri="{FF2B5EF4-FFF2-40B4-BE49-F238E27FC236}">
                <a16:creationId xmlns:a16="http://schemas.microsoft.com/office/drawing/2014/main" id="{9F026BC2-B1F7-4FE3-963D-227FB79A41E5}"/>
              </a:ext>
            </a:extLst>
          </p:cNvPr>
          <p:cNvGrpSpPr/>
          <p:nvPr/>
        </p:nvGrpSpPr>
        <p:grpSpPr>
          <a:xfrm>
            <a:off x="889001" y="736426"/>
            <a:ext cx="4866025" cy="4690190"/>
            <a:chOff x="0" y="76200"/>
            <a:chExt cx="4866025" cy="4690190"/>
          </a:xfrm>
        </p:grpSpPr>
        <p:sp>
          <p:nvSpPr>
            <p:cNvPr id="86" name="Diagrama de flujo: proceso alternativo 85">
              <a:extLst>
                <a:ext uri="{FF2B5EF4-FFF2-40B4-BE49-F238E27FC236}">
                  <a16:creationId xmlns:a16="http://schemas.microsoft.com/office/drawing/2014/main" id="{F4863D8E-BADC-4B92-9F3F-893667DF71C7}"/>
                </a:ext>
              </a:extLst>
            </p:cNvPr>
            <p:cNvSpPr/>
            <p:nvPr/>
          </p:nvSpPr>
          <p:spPr>
            <a:xfrm>
              <a:off x="114300" y="76200"/>
              <a:ext cx="1123950" cy="257175"/>
            </a:xfrm>
            <a:prstGeom prst="flowChartAlternateProcess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s-MX" sz="900"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INICIO</a:t>
              </a:r>
              <a:endParaRPr lang="es-MX" sz="1100"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87" name="Rectángulo 86">
              <a:extLst>
                <a:ext uri="{FF2B5EF4-FFF2-40B4-BE49-F238E27FC236}">
                  <a16:creationId xmlns:a16="http://schemas.microsoft.com/office/drawing/2014/main" id="{E6AFE64E-BF4B-4E1F-AD2A-85AF3C6A0E99}"/>
                </a:ext>
              </a:extLst>
            </p:cNvPr>
            <p:cNvSpPr/>
            <p:nvPr/>
          </p:nvSpPr>
          <p:spPr>
            <a:xfrm>
              <a:off x="104775" y="581025"/>
              <a:ext cx="1152525" cy="59055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s-MX" sz="800"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SE ESTABLECE PRIMER CONTACTO CON ESCUELAS</a:t>
              </a:r>
              <a:endParaRPr lang="es-MX" sz="1100"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88" name="Rectángulo 87">
              <a:extLst>
                <a:ext uri="{FF2B5EF4-FFF2-40B4-BE49-F238E27FC236}">
                  <a16:creationId xmlns:a16="http://schemas.microsoft.com/office/drawing/2014/main" id="{03C2BFE1-6A28-4C51-976E-3C9340AB0060}"/>
                </a:ext>
              </a:extLst>
            </p:cNvPr>
            <p:cNvSpPr/>
            <p:nvPr/>
          </p:nvSpPr>
          <p:spPr>
            <a:xfrm>
              <a:off x="104775" y="1428750"/>
              <a:ext cx="1152525" cy="59055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s-MX" sz="800"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SE DAN A CONOCER LOS PROGRAMAS</a:t>
              </a:r>
              <a:endParaRPr lang="es-MX" sz="1100"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89" name="Rombo 88">
              <a:extLst>
                <a:ext uri="{FF2B5EF4-FFF2-40B4-BE49-F238E27FC236}">
                  <a16:creationId xmlns:a16="http://schemas.microsoft.com/office/drawing/2014/main" id="{FE0A7190-87EF-485A-890A-AB4875FCE23D}"/>
                </a:ext>
              </a:extLst>
            </p:cNvPr>
            <p:cNvSpPr/>
            <p:nvPr/>
          </p:nvSpPr>
          <p:spPr>
            <a:xfrm>
              <a:off x="0" y="2257425"/>
              <a:ext cx="1323975" cy="923925"/>
            </a:xfrm>
            <a:prstGeom prst="diamond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s-MX" sz="700"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 </a:t>
              </a:r>
              <a:endParaRPr lang="es-MX" sz="1100"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90" name="Rectángulo: esquinas diagonales redondeadas 89">
              <a:extLst>
                <a:ext uri="{FF2B5EF4-FFF2-40B4-BE49-F238E27FC236}">
                  <a16:creationId xmlns:a16="http://schemas.microsoft.com/office/drawing/2014/main" id="{2C90E772-DB40-4901-9384-433A873751BD}"/>
                </a:ext>
              </a:extLst>
            </p:cNvPr>
            <p:cNvSpPr/>
            <p:nvPr/>
          </p:nvSpPr>
          <p:spPr>
            <a:xfrm>
              <a:off x="1643063" y="2441332"/>
              <a:ext cx="1409700" cy="585171"/>
            </a:xfrm>
            <a:prstGeom prst="round2Diag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s-MX" sz="700" dirty="0"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PROGRAMA DE PREVENCIÓN DE RIESGOS PSICOSOCIALES</a:t>
              </a:r>
              <a:endParaRPr lang="es-MX" sz="1100" dirty="0"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99" name="Rectángulo 98">
              <a:extLst>
                <a:ext uri="{FF2B5EF4-FFF2-40B4-BE49-F238E27FC236}">
                  <a16:creationId xmlns:a16="http://schemas.microsoft.com/office/drawing/2014/main" id="{556A18E7-445E-4ABF-8249-0282BE7E0B08}"/>
                </a:ext>
              </a:extLst>
            </p:cNvPr>
            <p:cNvSpPr/>
            <p:nvPr/>
          </p:nvSpPr>
          <p:spPr>
            <a:xfrm>
              <a:off x="3625176" y="548643"/>
              <a:ext cx="1152525" cy="59055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s-MX" sz="800"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SE HACE CITA PARA DAR LA PLÁTICA O TALLER</a:t>
              </a:r>
              <a:endParaRPr lang="es-MX" sz="1100"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105" name="Cuadro de texto 2">
              <a:extLst>
                <a:ext uri="{FF2B5EF4-FFF2-40B4-BE49-F238E27FC236}">
                  <a16:creationId xmlns:a16="http://schemas.microsoft.com/office/drawing/2014/main" id="{17E55A30-C955-43F8-AD19-C8773AF7DE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94843" y="2246620"/>
              <a:ext cx="295275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MX" sz="800" dirty="0"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SI</a:t>
              </a:r>
              <a:endParaRPr lang="es-MX" sz="1100" dirty="0"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106" name="Cuadro de texto 2">
              <a:extLst>
                <a:ext uri="{FF2B5EF4-FFF2-40B4-BE49-F238E27FC236}">
                  <a16:creationId xmlns:a16="http://schemas.microsoft.com/office/drawing/2014/main" id="{38B1B3B4-47CE-43CB-86BD-01966407E07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73790" y="3010461"/>
              <a:ext cx="371475" cy="238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MX" sz="800" dirty="0"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NO</a:t>
              </a:r>
              <a:endParaRPr lang="es-MX" sz="1100" dirty="0"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107" name="Rectángulo 106">
              <a:extLst>
                <a:ext uri="{FF2B5EF4-FFF2-40B4-BE49-F238E27FC236}">
                  <a16:creationId xmlns:a16="http://schemas.microsoft.com/office/drawing/2014/main" id="{1085D21B-E4C6-4CDC-A746-00243DC29AC2}"/>
                </a:ext>
              </a:extLst>
            </p:cNvPr>
            <p:cNvSpPr/>
            <p:nvPr/>
          </p:nvSpPr>
          <p:spPr>
            <a:xfrm>
              <a:off x="1667008" y="3517783"/>
              <a:ext cx="1152525" cy="59055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s-MX" sz="800" dirty="0"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SE DERIVA A SERVICIOS DE ATENCIÓN DIF</a:t>
              </a:r>
              <a:endParaRPr lang="es-MX" sz="1100" dirty="0"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108" name="Rombo 107">
              <a:extLst>
                <a:ext uri="{FF2B5EF4-FFF2-40B4-BE49-F238E27FC236}">
                  <a16:creationId xmlns:a16="http://schemas.microsoft.com/office/drawing/2014/main" id="{4143CFED-9DC1-4D6C-A3F2-67CF60CC1FB0}"/>
                </a:ext>
              </a:extLst>
            </p:cNvPr>
            <p:cNvSpPr/>
            <p:nvPr/>
          </p:nvSpPr>
          <p:spPr>
            <a:xfrm>
              <a:off x="3637100" y="1357948"/>
              <a:ext cx="1119704" cy="804863"/>
            </a:xfrm>
            <a:prstGeom prst="diamond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s-MX" sz="700"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 </a:t>
              </a:r>
              <a:endParaRPr lang="es-MX" sz="1100"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109" name="Cuadro de texto 2">
              <a:extLst>
                <a:ext uri="{FF2B5EF4-FFF2-40B4-BE49-F238E27FC236}">
                  <a16:creationId xmlns:a16="http://schemas.microsoft.com/office/drawing/2014/main" id="{589809DC-FF70-4B4A-BA22-C928B4AC19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76293" y="1529718"/>
              <a:ext cx="885825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MX" sz="800" dirty="0"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¿DISMINUYÓ O ERRADICÓ EL RIESGO? </a:t>
              </a:r>
              <a:endParaRPr lang="es-MX" sz="1100" dirty="0"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110" name="Cuadro de texto 2">
              <a:extLst>
                <a:ext uri="{FF2B5EF4-FFF2-40B4-BE49-F238E27FC236}">
                  <a16:creationId xmlns:a16="http://schemas.microsoft.com/office/drawing/2014/main" id="{28630A83-9209-4CD6-B7A4-F32FF33D8D6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0500" y="2524125"/>
              <a:ext cx="962025" cy="466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MX" sz="800"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¿SE CANALIZA A PROGRAMA?</a:t>
              </a:r>
              <a:endParaRPr lang="es-MX" sz="1100"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111" name="Cuadro de texto 2">
              <a:extLst>
                <a:ext uri="{FF2B5EF4-FFF2-40B4-BE49-F238E27FC236}">
                  <a16:creationId xmlns:a16="http://schemas.microsoft.com/office/drawing/2014/main" id="{4D925EA8-C047-4EFC-807C-2BB5F83A7B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23125" y="1297041"/>
              <a:ext cx="295275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MX" sz="800" dirty="0"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SI</a:t>
              </a:r>
              <a:endParaRPr lang="es-MX" sz="1100" dirty="0"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112" name="Cuadro de texto 2">
              <a:extLst>
                <a:ext uri="{FF2B5EF4-FFF2-40B4-BE49-F238E27FC236}">
                  <a16:creationId xmlns:a16="http://schemas.microsoft.com/office/drawing/2014/main" id="{FDB6B3B2-D76F-45C4-ABE7-F9F5231A36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94550" y="1982841"/>
              <a:ext cx="371475" cy="238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MX" sz="800"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NO</a:t>
              </a:r>
              <a:endParaRPr lang="es-MX" sz="1100"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113" name="Diagrama de flujo: proceso alternativo 112">
              <a:extLst>
                <a:ext uri="{FF2B5EF4-FFF2-40B4-BE49-F238E27FC236}">
                  <a16:creationId xmlns:a16="http://schemas.microsoft.com/office/drawing/2014/main" id="{80EB354E-5FBB-4110-831E-0B8FA0C0D140}"/>
                </a:ext>
              </a:extLst>
            </p:cNvPr>
            <p:cNvSpPr/>
            <p:nvPr/>
          </p:nvSpPr>
          <p:spPr>
            <a:xfrm>
              <a:off x="3576019" y="4328240"/>
              <a:ext cx="1238250" cy="438150"/>
            </a:xfrm>
            <a:prstGeom prst="flowChartAlternateProcess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s-MX" sz="900" dirty="0"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FIN DEL PROCEDIMIENTO</a:t>
              </a:r>
              <a:endParaRPr lang="es-MX" sz="1100" dirty="0"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114" name="Rectángulo 113">
              <a:extLst>
                <a:ext uri="{FF2B5EF4-FFF2-40B4-BE49-F238E27FC236}">
                  <a16:creationId xmlns:a16="http://schemas.microsoft.com/office/drawing/2014/main" id="{FF2786FE-E280-4803-AA72-348D57F71397}"/>
                </a:ext>
              </a:extLst>
            </p:cNvPr>
            <p:cNvSpPr/>
            <p:nvPr/>
          </p:nvSpPr>
          <p:spPr>
            <a:xfrm>
              <a:off x="3631577" y="2425068"/>
              <a:ext cx="1152525" cy="59055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s-MX" sz="800"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CANALIZACIÓN A OTROS SERVICIOS DE ATENCIÓN DIF</a:t>
              </a:r>
              <a:endParaRPr lang="es-MX" sz="1100"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116" name="Rectángulo: esquina doblada 115">
              <a:extLst>
                <a:ext uri="{FF2B5EF4-FFF2-40B4-BE49-F238E27FC236}">
                  <a16:creationId xmlns:a16="http://schemas.microsoft.com/office/drawing/2014/main" id="{686E3A7C-6DB4-4EEB-ACEA-7CE94F05674A}"/>
                </a:ext>
              </a:extLst>
            </p:cNvPr>
            <p:cNvSpPr/>
            <p:nvPr/>
          </p:nvSpPr>
          <p:spPr>
            <a:xfrm>
              <a:off x="3726827" y="3498348"/>
              <a:ext cx="1000125" cy="542925"/>
            </a:xfrm>
            <a:prstGeom prst="foldedCorner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s-MX" sz="800" dirty="0"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ELABORACIÓN DE REPORTE</a:t>
              </a:r>
              <a:endParaRPr lang="es-MX" sz="1100" dirty="0"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</p:grpSp>
      <p:sp>
        <p:nvSpPr>
          <p:cNvPr id="120" name="Rectangle 48">
            <a:extLst>
              <a:ext uri="{FF2B5EF4-FFF2-40B4-BE49-F238E27FC236}">
                <a16:creationId xmlns:a16="http://schemas.microsoft.com/office/drawing/2014/main" id="{0795531C-6FBD-46C7-90CD-2C84F46ED0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73067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121" name="Rectangle 77">
            <a:extLst>
              <a:ext uri="{FF2B5EF4-FFF2-40B4-BE49-F238E27FC236}">
                <a16:creationId xmlns:a16="http://schemas.microsoft.com/office/drawing/2014/main" id="{A3E7E7EE-91AD-4972-845B-4F48AA70F7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088" y="-227347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123" name="Rectángulo 122">
            <a:extLst>
              <a:ext uri="{FF2B5EF4-FFF2-40B4-BE49-F238E27FC236}">
                <a16:creationId xmlns:a16="http://schemas.microsoft.com/office/drawing/2014/main" id="{50C6AE7E-F549-4BE5-AB07-AF1621278F4D}"/>
              </a:ext>
            </a:extLst>
          </p:cNvPr>
          <p:cNvSpPr/>
          <p:nvPr/>
        </p:nvSpPr>
        <p:spPr>
          <a:xfrm>
            <a:off x="2671032" y="2128172"/>
            <a:ext cx="1152525" cy="59055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s-MX" sz="800" dirty="0">
                <a:latin typeface="Arial" panose="020B0604020202020204" pitchFamily="34" charset="0"/>
                <a:ea typeface="Arial" panose="020B0604020202020204" pitchFamily="34" charset="0"/>
              </a:rPr>
              <a:t>SE GIRA OFICIO DE PETICIÓN DE INTERVENCIÓN</a:t>
            </a:r>
            <a:endParaRPr lang="es-MX" sz="11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cxnSp>
        <p:nvCxnSpPr>
          <p:cNvPr id="132" name="Conector recto 131">
            <a:extLst>
              <a:ext uri="{FF2B5EF4-FFF2-40B4-BE49-F238E27FC236}">
                <a16:creationId xmlns:a16="http://schemas.microsoft.com/office/drawing/2014/main" id="{5193079B-532D-4DA5-93C0-915385C4F816}"/>
              </a:ext>
            </a:extLst>
          </p:cNvPr>
          <p:cNvCxnSpPr>
            <a:cxnSpLocks/>
          </p:cNvCxnSpPr>
          <p:nvPr/>
        </p:nvCxnSpPr>
        <p:spPr>
          <a:xfrm flipV="1">
            <a:off x="3239792" y="1450801"/>
            <a:ext cx="1158802" cy="5379"/>
          </a:xfrm>
          <a:prstGeom prst="line">
            <a:avLst/>
          </a:prstGeom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36" name="CuadroTexto 135">
            <a:extLst>
              <a:ext uri="{FF2B5EF4-FFF2-40B4-BE49-F238E27FC236}">
                <a16:creationId xmlns:a16="http://schemas.microsoft.com/office/drawing/2014/main" id="{A023BB7F-30A9-4289-9C75-4D08904CDF61}"/>
              </a:ext>
            </a:extLst>
          </p:cNvPr>
          <p:cNvSpPr txBox="1"/>
          <p:nvPr/>
        </p:nvSpPr>
        <p:spPr>
          <a:xfrm>
            <a:off x="1366340" y="210205"/>
            <a:ext cx="56020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/>
              <a:t>DIAGRAMA PREVENCIÓN DE RIESGOS PSICOSOCIALES</a:t>
            </a:r>
          </a:p>
        </p:txBody>
      </p:sp>
      <p:cxnSp>
        <p:nvCxnSpPr>
          <p:cNvPr id="43" name="Conector recto 42">
            <a:extLst>
              <a:ext uri="{FF2B5EF4-FFF2-40B4-BE49-F238E27FC236}">
                <a16:creationId xmlns:a16="http://schemas.microsoft.com/office/drawing/2014/main" id="{9CF60420-8CED-45B5-909B-F03415C7F7EA}"/>
              </a:ext>
            </a:extLst>
          </p:cNvPr>
          <p:cNvCxnSpPr>
            <a:cxnSpLocks/>
          </p:cNvCxnSpPr>
          <p:nvPr/>
        </p:nvCxnSpPr>
        <p:spPr>
          <a:xfrm>
            <a:off x="5927204" y="2425133"/>
            <a:ext cx="24135" cy="2018003"/>
          </a:xfrm>
          <a:prstGeom prst="line">
            <a:avLst/>
          </a:prstGeom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2" name="Conector recto 51">
            <a:extLst>
              <a:ext uri="{FF2B5EF4-FFF2-40B4-BE49-F238E27FC236}">
                <a16:creationId xmlns:a16="http://schemas.microsoft.com/office/drawing/2014/main" id="{0B48F39A-9A33-4648-9E35-78D4C35915E5}"/>
              </a:ext>
            </a:extLst>
          </p:cNvPr>
          <p:cNvCxnSpPr/>
          <p:nvPr/>
        </p:nvCxnSpPr>
        <p:spPr>
          <a:xfrm>
            <a:off x="5105463" y="4710191"/>
            <a:ext cx="0" cy="266700"/>
          </a:xfrm>
          <a:prstGeom prst="line">
            <a:avLst/>
          </a:prstGeom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4" name="Conector recto 53">
            <a:extLst>
              <a:ext uri="{FF2B5EF4-FFF2-40B4-BE49-F238E27FC236}">
                <a16:creationId xmlns:a16="http://schemas.microsoft.com/office/drawing/2014/main" id="{339A2F77-26FB-4B85-AAE1-2E07A007D85E}"/>
              </a:ext>
            </a:extLst>
          </p:cNvPr>
          <p:cNvCxnSpPr>
            <a:cxnSpLocks/>
          </p:cNvCxnSpPr>
          <p:nvPr/>
        </p:nvCxnSpPr>
        <p:spPr>
          <a:xfrm>
            <a:off x="1570038" y="4466279"/>
            <a:ext cx="907295" cy="0"/>
          </a:xfrm>
          <a:prstGeom prst="line">
            <a:avLst/>
          </a:prstGeom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1571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77</Words>
  <Application>Microsoft Office PowerPoint</Application>
  <PresentationFormat>Panorámica</PresentationFormat>
  <Paragraphs>19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NESTOR VAZQUEZ</dc:creator>
  <cp:lastModifiedBy>P.A.M.A.R. Bahía de Banderas</cp:lastModifiedBy>
  <cp:revision>42</cp:revision>
  <dcterms:created xsi:type="dcterms:W3CDTF">2019-04-05T04:17:01Z</dcterms:created>
  <dcterms:modified xsi:type="dcterms:W3CDTF">2019-04-08T21:37:37Z</dcterms:modified>
</cp:coreProperties>
</file>